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</a:t>
            </a:r>
            <a:r>
              <a:rPr lang="en-US" sz="1400" dirty="0" smtClean="0">
                <a:solidFill>
                  <a:srgbClr val="FF0000"/>
                </a:solidFill>
              </a:rPr>
              <a:t>space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509840" cy="219079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121287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721254"/>
            <a:ext cx="1265531" cy="14849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7346" y="1879609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345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4633" y="18796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42107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HKL: 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2766</TotalTime>
  <Words>1277</Words>
  <Application>Microsoft Office PowerPoint</Application>
  <PresentationFormat>On-screen Show (4:3)</PresentationFormat>
  <Paragraphs>340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479</cp:revision>
  <dcterms:created xsi:type="dcterms:W3CDTF">2019-03-29T10:05:51Z</dcterms:created>
  <dcterms:modified xsi:type="dcterms:W3CDTF">2019-04-16T09:53:38Z</dcterms:modified>
</cp:coreProperties>
</file>